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4" d="100"/>
          <a:sy n="64" d="100"/>
        </p:scale>
        <p:origin x="-748"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1106373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1599198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698330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208739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3080223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77295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1790169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2783141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1959697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3503810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D0A2A-7A9C-4D2B-AC07-5800F87C1D58}"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3AA595-94DB-434C-A365-DFF920E08226}" type="slidenum">
              <a:rPr lang="en-US" smtClean="0"/>
              <a:t>‹#›</a:t>
            </a:fld>
            <a:endParaRPr lang="en-US" dirty="0"/>
          </a:p>
        </p:txBody>
      </p:sp>
    </p:spTree>
    <p:extLst>
      <p:ext uri="{BB962C8B-B14F-4D97-AF65-F5344CB8AC3E}">
        <p14:creationId xmlns:p14="http://schemas.microsoft.com/office/powerpoint/2010/main" val="1461899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D0A2A-7A9C-4D2B-AC07-5800F87C1D58}" type="datetimeFigureOut">
              <a:rPr lang="en-US" smtClean="0"/>
              <a:t>10/12/2020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3AA595-94DB-434C-A365-DFF920E08226}" type="slidenum">
              <a:rPr lang="en-US" smtClean="0"/>
              <a:t>‹#›</a:t>
            </a:fld>
            <a:endParaRPr lang="en-US" dirty="0"/>
          </a:p>
        </p:txBody>
      </p:sp>
    </p:spTree>
    <p:extLst>
      <p:ext uri="{BB962C8B-B14F-4D97-AF65-F5344CB8AC3E}">
        <p14:creationId xmlns:p14="http://schemas.microsoft.com/office/powerpoint/2010/main" val="137029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7817" y="298175"/>
            <a:ext cx="8890000" cy="715617"/>
          </a:xfrm>
        </p:spPr>
        <p:txBody>
          <a:bodyPr>
            <a:noAutofit/>
          </a:bodyPr>
          <a:lstStyle/>
          <a:p>
            <a:pPr>
              <a:lnSpc>
                <a:spcPct val="200000"/>
              </a:lnSpc>
            </a:pPr>
            <a:r>
              <a:rPr lang="en-US" sz="2000" b="1" dirty="0" smtClean="0">
                <a:latin typeface="Times New Roman" panose="02020603050405020304" pitchFamily="18" charset="0"/>
                <a:cs typeface="Times New Roman" panose="02020603050405020304" pitchFamily="18" charset="0"/>
              </a:rPr>
              <a:t>Bandura’s Bobo Doll Studies</a:t>
            </a:r>
            <a:endParaRPr lang="en-US"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16835" y="1053548"/>
            <a:ext cx="11151704" cy="5461552"/>
          </a:xfrm>
        </p:spPr>
        <p:txBody>
          <a:bodyPr>
            <a:noAutofit/>
          </a:bodyPr>
          <a:lstStyle/>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Albert Bandura was believed that children learn from adults. He and other  researchers organized a study where pre-schooling  children would observe an adult abusing an inflatable doll both physically and verbally.</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He believed that later the children would handle the doll as observed. He conducted his study on aggression at Stanford  University using Bobo dolls. He group nursery kids into three groups.</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One group of children was given an adult who handled the doll in an aggressive manner. The second group was given to an adult who was non-aggressive to the doll. The third group was given to an adult who was not exposed to any doll .</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first group were taken to there own room with different toys alongside the Bobo Doll .He/She handled the Bobo Doll aggressively both physically and verbally while treating the other dolls with care.</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second group model handled the Bobo Doll with care alongside other dolls. The third ground model had no Bobo Doll so the children in her/his group were not subjected to any Bobo Doll handling.</a:t>
            </a:r>
          </a:p>
          <a:p>
            <a:pPr marL="171450" indent="-171450" algn="l">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Children were each taken to there own room and given their own Bobo Doll’s  to play with. The Children who observed the Bobo Doll been handled aggressively handled the doll in the same manner both physically and verbally.</a:t>
            </a:r>
          </a:p>
          <a:p>
            <a:pPr algn="l">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318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8545"/>
          </a:xfrm>
        </p:spPr>
        <p:txBody>
          <a:bodyPr>
            <a:normAutofit/>
          </a:bodyPr>
          <a:lstStyle/>
          <a:p>
            <a:pPr algn="ctr"/>
            <a:r>
              <a:rPr lang="en-US" sz="2000" b="1" dirty="0" smtClean="0">
                <a:latin typeface="Times New Roman" panose="02020603050405020304" pitchFamily="18" charset="0"/>
              </a:rPr>
              <a:t>Findings</a:t>
            </a:r>
            <a:endParaRPr lang="en-US" sz="2000" b="1" dirty="0">
              <a:latin typeface="Times New Roman" panose="02020603050405020304" pitchFamily="18" charset="0"/>
            </a:endParaRPr>
          </a:p>
        </p:txBody>
      </p:sp>
      <p:sp>
        <p:nvSpPr>
          <p:cNvPr id="3" name="Content Placeholder 2"/>
          <p:cNvSpPr>
            <a:spLocks noGrp="1"/>
          </p:cNvSpPr>
          <p:nvPr>
            <p:ph idx="1"/>
          </p:nvPr>
        </p:nvSpPr>
        <p:spPr>
          <a:xfrm>
            <a:off x="838200" y="1073426"/>
            <a:ext cx="10515600" cy="5103537"/>
          </a:xfrm>
        </p:spPr>
        <p:txBody>
          <a:bodyPr>
            <a:normAutofit fontScale="92500"/>
          </a:bodyPr>
          <a:lstStyle/>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Children would mimic an adult behavior towards an item and handle the item almost in the same manner.</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character trait the children borrow from adults can be carried forward to almost 8 months of  depending on how often the child is exposed to the same item.</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intensity at which a child shows aggression towards an item depends on how long or what degree of the act he/she was exposed.</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data also laid out facts that the aggression handling also depends on the gender. The boy gender is shown to be prone to mimicking the physical aggression more than the girl gender.</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verbally aggressive handling of items is seen to cut equally on both genders.</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Both gender are seen to mimic more physical aggression from opposite sex model gender but adapt to same model gender in verbal aggression towards the Bobo </a:t>
            </a:r>
            <a:r>
              <a:rPr lang="en-US" sz="1600" dirty="0" smtClean="0">
                <a:latin typeface="Times New Roman" panose="02020603050405020304" pitchFamily="18" charset="0"/>
                <a:cs typeface="Times New Roman" panose="02020603050405020304" pitchFamily="18" charset="0"/>
              </a:rPr>
              <a:t>Doll.</a:t>
            </a:r>
          </a:p>
          <a:p>
            <a:pPr marL="0" indent="0">
              <a:buNone/>
            </a:pPr>
            <a:endParaRPr lang="en-US" sz="1200" dirty="0" smtClean="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a:p>
        </p:txBody>
      </p:sp>
    </p:spTree>
    <p:extLst>
      <p:ext uri="{BB962C8B-B14F-4D97-AF65-F5344CB8AC3E}">
        <p14:creationId xmlns:p14="http://schemas.microsoft.com/office/powerpoint/2010/main" val="3604200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lstStyle/>
          <a:p>
            <a:pPr marL="0" indent="0">
              <a:lnSpc>
                <a:spcPct val="200000"/>
              </a:lnSpc>
              <a:buNone/>
            </a:pPr>
            <a:r>
              <a:rPr lang="en-US" dirty="0" smtClean="0">
                <a:latin typeface="Times New Roman" panose="02020603050405020304" pitchFamily="18" charset="0"/>
                <a:cs typeface="Times New Roman" panose="02020603050405020304" pitchFamily="18" charset="0"/>
              </a:rPr>
              <a:t>Bandura</a:t>
            </a:r>
            <a:r>
              <a:rPr lang="en-US" dirty="0">
                <a:latin typeface="Times New Roman" panose="02020603050405020304" pitchFamily="18" charset="0"/>
                <a:cs typeface="Times New Roman" panose="02020603050405020304" pitchFamily="18" charset="0"/>
              </a:rPr>
              <a:t>, A. (2004). Swimming against the mainstream: The early years from chilly tributary to transformative mainstream. </a:t>
            </a:r>
            <a:r>
              <a:rPr lang="en-US" i="1" dirty="0" err="1">
                <a:latin typeface="Times New Roman" panose="02020603050405020304" pitchFamily="18" charset="0"/>
                <a:cs typeface="Times New Roman" panose="02020603050405020304" pitchFamily="18" charset="0"/>
              </a:rPr>
              <a:t>Behaviour</a:t>
            </a:r>
            <a:r>
              <a:rPr lang="en-US" i="1" dirty="0">
                <a:latin typeface="Times New Roman" panose="02020603050405020304" pitchFamily="18" charset="0"/>
                <a:cs typeface="Times New Roman" panose="02020603050405020304" pitchFamily="18" charset="0"/>
              </a:rPr>
              <a:t> Research and therapy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42</a:t>
            </a:r>
            <a:r>
              <a:rPr lang="en-US" dirty="0">
                <a:latin typeface="Times New Roman" panose="02020603050405020304" pitchFamily="18" charset="0"/>
                <a:cs typeface="Times New Roman" panose="02020603050405020304" pitchFamily="18" charset="0"/>
              </a:rPr>
              <a:t>(6), 613-630.s</a:t>
            </a: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64825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408</Words>
  <Application>Microsoft Office PowerPoint</Application>
  <PresentationFormat>Custom</PresentationFormat>
  <Paragraphs>20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Bandura’s Bobo Doll Studies</vt:lpstr>
      <vt:lpstr>Findings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Kamande</cp:lastModifiedBy>
  <cp:revision>11</cp:revision>
  <dcterms:created xsi:type="dcterms:W3CDTF">2020-10-11T18:08:44Z</dcterms:created>
  <dcterms:modified xsi:type="dcterms:W3CDTF">2020-10-11T23:57:37Z</dcterms:modified>
</cp:coreProperties>
</file>